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4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0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67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2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56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9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3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9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19B1DA-9FC0-492C-8FF1-A7C78B73898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A15652C-FC0B-40E2-BAB1-5229765D4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#2 Decisions and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of a time that you made a pretty big decisions and describe the consequences of that decision. Consequences can be both positive and negative. How might your outcome have changed with a different decision? The typical “afterthought” of “If I had just said this or done that…”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955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decisions and consequences?</a:t>
            </a:r>
          </a:p>
          <a:p>
            <a:r>
              <a:rPr lang="en-US" dirty="0" smtClean="0"/>
              <a:t>What factors influence whether your are successful or unsuccessful in achieving your goals?</a:t>
            </a:r>
          </a:p>
          <a:p>
            <a:r>
              <a:rPr lang="en-US" dirty="0" smtClean="0"/>
              <a:t>How is it true that everyone is “handicapped?”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72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Journal #2 Decisions and Consequences</vt:lpstr>
      <vt:lpstr>Unit Essential Questions</vt:lpstr>
    </vt:vector>
  </TitlesOfParts>
  <Company>IPSD #204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#2 Decisions and Consequences</dc:title>
  <dc:creator>Tech Services</dc:creator>
  <cp:lastModifiedBy>Tech Services</cp:lastModifiedBy>
  <cp:revision>1</cp:revision>
  <dcterms:created xsi:type="dcterms:W3CDTF">2013-08-26T19:14:28Z</dcterms:created>
  <dcterms:modified xsi:type="dcterms:W3CDTF">2013-08-26T19:15:51Z</dcterms:modified>
</cp:coreProperties>
</file>