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A2D241-F717-40AB-8CAE-F6E99638BBC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424BFD9-D5CA-4064-821E-2DEBC9CF1CA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Allusions in </a:t>
            </a:r>
            <a:r>
              <a:rPr lang="en-US" i="1" dirty="0" smtClean="0"/>
              <a:t>F451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</a:t>
            </a:r>
            <a:r>
              <a:rPr lang="en-US" b="1" dirty="0" smtClean="0"/>
              <a:t>not</a:t>
            </a:r>
            <a:r>
              <a:rPr lang="en-US" dirty="0" smtClean="0"/>
              <a:t> an </a:t>
            </a:r>
            <a:r>
              <a:rPr lang="en-US" b="1" i="1" dirty="0" smtClean="0"/>
              <a:t>illusion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4407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 in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reference in a literary work to a person, place, or thing in history or another work of </a:t>
            </a:r>
            <a:r>
              <a:rPr lang="en-US" dirty="0" smtClean="0"/>
              <a:t>literature</a:t>
            </a:r>
          </a:p>
          <a:p>
            <a:r>
              <a:rPr lang="en-US" dirty="0" smtClean="0"/>
              <a:t>Examples from </a:t>
            </a:r>
            <a:r>
              <a:rPr lang="en-US" i="1" dirty="0" smtClean="0"/>
              <a:t>F451</a:t>
            </a:r>
          </a:p>
          <a:p>
            <a:pPr lvl="1"/>
            <a:r>
              <a:rPr lang="en-US" i="1" dirty="0" smtClean="0"/>
              <a:t>“A man named Latimer said that to a man named Nicholas Ridley, as they were being burnt alive at Oxford, for heresy, on October 16, 1555. pg. 40</a:t>
            </a:r>
          </a:p>
          <a:p>
            <a:pPr lvl="1"/>
            <a:r>
              <a:rPr lang="en-US" i="1" dirty="0" smtClean="0"/>
              <a:t>“We burnt copies of Dante and Swift and Marcus Aurelius.” Montag pg. 50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59646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</TotalTime>
  <Words>85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Verve</vt:lpstr>
      <vt:lpstr>Allusions in F451</vt:lpstr>
      <vt:lpstr>Allusion in literature</vt:lpstr>
    </vt:vector>
  </TitlesOfParts>
  <Company>IPSD #204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Allusions in F451</dc:title>
  <dc:creator>Tech Services</dc:creator>
  <cp:lastModifiedBy>Tech Services</cp:lastModifiedBy>
  <cp:revision>4</cp:revision>
  <dcterms:created xsi:type="dcterms:W3CDTF">2012-10-04T17:25:18Z</dcterms:created>
  <dcterms:modified xsi:type="dcterms:W3CDTF">2012-10-04T17:37:36Z</dcterms:modified>
</cp:coreProperties>
</file>