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EC85-C935-7041-B36A-B8E9036B2821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3EC4-B300-9B4C-A844-6D1F38BD43F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EC85-C935-7041-B36A-B8E9036B2821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3EC4-B300-9B4C-A844-6D1F38BD43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EC85-C935-7041-B36A-B8E9036B2821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3EC4-B300-9B4C-A844-6D1F38BD43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EC85-C935-7041-B36A-B8E9036B2821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3EC4-B300-9B4C-A844-6D1F38BD43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EC85-C935-7041-B36A-B8E9036B2821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3EC4-B300-9B4C-A844-6D1F38BD43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EC85-C935-7041-B36A-B8E9036B2821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3EC4-B300-9B4C-A844-6D1F38BD43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EC85-C935-7041-B36A-B8E9036B2821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3EC4-B300-9B4C-A844-6D1F38BD43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EC85-C935-7041-B36A-B8E9036B2821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3EC4-B300-9B4C-A844-6D1F38BD43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EC85-C935-7041-B36A-B8E9036B2821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3EC4-B300-9B4C-A844-6D1F38BD43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EC85-C935-7041-B36A-B8E9036B2821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3EC4-B300-9B4C-A844-6D1F38BD43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EC85-C935-7041-B36A-B8E9036B2821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3EC4-B300-9B4C-A844-6D1F38BD43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EC85-C935-7041-B36A-B8E9036B2821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3EC4-B300-9B4C-A844-6D1F38BD43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B70BEC85-C935-7041-B36A-B8E9036B2821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64BA3EC4-B300-9B4C-A844-6D1F38BD43F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Dystopia v. Utopia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>
                <a:latin typeface="Georgia"/>
                <a:cs typeface="Georgia"/>
              </a:rPr>
              <a:t>Fahrenheit 451</a:t>
            </a:r>
          </a:p>
          <a:p>
            <a:r>
              <a:rPr lang="en-US" dirty="0">
                <a:latin typeface="Georgia"/>
                <a:cs typeface="Georgia"/>
              </a:rPr>
              <a:t>b</a:t>
            </a:r>
            <a:r>
              <a:rPr lang="en-US" dirty="0" smtClean="0">
                <a:latin typeface="Georgia"/>
                <a:cs typeface="Georgia"/>
              </a:rPr>
              <a:t>y </a:t>
            </a:r>
          </a:p>
          <a:p>
            <a:r>
              <a:rPr lang="en-US" dirty="0" smtClean="0">
                <a:latin typeface="Georgia"/>
                <a:cs typeface="Georgia"/>
              </a:rPr>
              <a:t>Ray Bradbury</a:t>
            </a: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54414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Georgia"/>
                <a:cs typeface="Georgia"/>
              </a:rPr>
              <a:t>Dystopia</a:t>
            </a:r>
            <a:endParaRPr lang="en-US" sz="600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Georgia"/>
                <a:cs typeface="Georgia"/>
              </a:rPr>
              <a:t>An </a:t>
            </a:r>
            <a:r>
              <a:rPr lang="en-US" sz="3200" dirty="0">
                <a:latin typeface="Georgia"/>
                <a:cs typeface="Georgia"/>
              </a:rPr>
              <a:t>imaginary place or state in which the condition of life is extremely bad, as from deprivation, oppression, or terror</a:t>
            </a:r>
            <a:r>
              <a:rPr lang="en-US" sz="2800" dirty="0" smtClean="0">
                <a:latin typeface="Georgia"/>
                <a:cs typeface="Georgia"/>
              </a:rPr>
              <a:t>.</a:t>
            </a:r>
          </a:p>
          <a:p>
            <a:endParaRPr lang="en-US" sz="2800" dirty="0">
              <a:latin typeface="Georgia"/>
              <a:cs typeface="Georgia"/>
            </a:endParaRPr>
          </a:p>
          <a:p>
            <a:pPr marL="0" indent="0">
              <a:buNone/>
            </a:pPr>
            <a:endParaRPr lang="en-US" sz="2800" dirty="0" smtClean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05846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573863" cy="4117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471" y="4117243"/>
            <a:ext cx="5038529" cy="2720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380" y="0"/>
            <a:ext cx="2752620" cy="4425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38041"/>
            <a:ext cx="2043170" cy="3043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3170" y="3867164"/>
            <a:ext cx="2062301" cy="301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56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Georgia"/>
                <a:cs typeface="Georgia"/>
              </a:rPr>
              <a:t>Utopia</a:t>
            </a:r>
            <a:endParaRPr lang="en-US" sz="600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>
                <a:latin typeface="Georgia"/>
                <a:cs typeface="Georgia"/>
              </a:rPr>
              <a:t>Any real or imaginary society, place, state, etc. considered to be perfect or ideal</a:t>
            </a:r>
          </a:p>
          <a:p>
            <a:r>
              <a:rPr lang="en-US" sz="3200" dirty="0" smtClean="0">
                <a:latin typeface="Georgia"/>
                <a:cs typeface="Georgia"/>
              </a:rPr>
              <a:t>Any visionary system of political or social perfection</a:t>
            </a:r>
          </a:p>
          <a:p>
            <a:r>
              <a:rPr lang="en-US" sz="3200" dirty="0" smtClean="0">
                <a:latin typeface="Georgia"/>
                <a:cs typeface="Georgia"/>
              </a:rPr>
              <a:t>An ideal place or state</a:t>
            </a:r>
          </a:p>
          <a:p>
            <a:endParaRPr lang="en-US" sz="3200" dirty="0">
              <a:latin typeface="Georgia"/>
              <a:cs typeface="Georgia"/>
            </a:endParaRPr>
          </a:p>
          <a:p>
            <a:pPr marL="0" indent="0">
              <a:buNone/>
            </a:pPr>
            <a:r>
              <a:rPr lang="en-US" sz="1100" dirty="0" err="1" smtClean="0">
                <a:latin typeface="Georgia"/>
                <a:cs typeface="Georgia"/>
              </a:rPr>
              <a:t>Dictionary.com</a:t>
            </a:r>
            <a:endParaRPr lang="en-US" sz="11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30154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62349" cy="3852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349" y="0"/>
            <a:ext cx="6581651" cy="36113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996" y="3123215"/>
            <a:ext cx="6742004" cy="37347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24408"/>
            <a:ext cx="2401996" cy="36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02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Characteristics</a:t>
            </a:r>
            <a:endParaRPr lang="en-US" dirty="0">
              <a:latin typeface="Georgia"/>
              <a:cs typeface="Georgia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95315462"/>
              </p:ext>
            </p:extLst>
          </p:nvPr>
        </p:nvGraphicFramePr>
        <p:xfrm>
          <a:off x="198073" y="1761565"/>
          <a:ext cx="8693952" cy="421877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897984"/>
                <a:gridCol w="2897984"/>
                <a:gridCol w="2897984"/>
              </a:tblGrid>
              <a:tr h="8260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latin typeface="Georgia"/>
                          <a:cs typeface="Georgia"/>
                        </a:rPr>
                        <a:t>Dystopia</a:t>
                      </a:r>
                      <a:endParaRPr lang="en-US" sz="2800" b="1" i="0" dirty="0">
                        <a:latin typeface="Georgia"/>
                        <a:cs typeface="Georg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 smtClean="0">
                          <a:latin typeface="Georgia"/>
                          <a:cs typeface="Georgia"/>
                        </a:rPr>
                        <a:t>Utopia</a:t>
                      </a:r>
                      <a:endParaRPr lang="en-US" sz="3200" b="1" i="0" dirty="0">
                        <a:latin typeface="Georgia"/>
                        <a:cs typeface="Georgia"/>
                      </a:endParaRPr>
                    </a:p>
                  </a:txBody>
                  <a:tcPr/>
                </a:tc>
              </a:tr>
              <a:tr h="826094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Society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Classes,</a:t>
                      </a:r>
                      <a:r>
                        <a:rPr lang="en-US" baseline="0" dirty="0" smtClean="0"/>
                        <a:t> caste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Equality of all people</a:t>
                      </a:r>
                      <a:endParaRPr lang="en-US" dirty="0"/>
                    </a:p>
                  </a:txBody>
                  <a:tcPr/>
                </a:tc>
              </a:tr>
              <a:tr h="826094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View on future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Pessimistic, negative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Optimistic, positive</a:t>
                      </a:r>
                      <a:endParaRPr lang="en-US" dirty="0"/>
                    </a:p>
                  </a:txBody>
                  <a:tcPr/>
                </a:tc>
              </a:tr>
              <a:tr h="826094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Education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Propaganda,</a:t>
                      </a:r>
                      <a:r>
                        <a:rPr lang="en-US" baseline="0" dirty="0" smtClean="0"/>
                        <a:t> information spread to help or harm group or society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Equal and advancing education</a:t>
                      </a:r>
                      <a:endParaRPr lang="en-US" dirty="0"/>
                    </a:p>
                  </a:txBody>
                  <a:tcPr/>
                </a:tc>
              </a:tr>
              <a:tr h="826094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Economy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Rich and poor, no middle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money, equal distribution of goods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27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Create Your Utopia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 a class, you will create a Class Utopia </a:t>
            </a:r>
          </a:p>
          <a:p>
            <a:pPr lvl="1"/>
            <a:r>
              <a:rPr lang="en-US" dirty="0" smtClean="0"/>
              <a:t>Need butcher paper and markers</a:t>
            </a:r>
          </a:p>
          <a:p>
            <a:r>
              <a:rPr lang="en-US" dirty="0" smtClean="0"/>
              <a:t>In your designated group, you will be responsible to create the chosen aspect of your Utopia.</a:t>
            </a:r>
          </a:p>
          <a:p>
            <a:pPr lvl="1"/>
            <a:r>
              <a:rPr lang="en-US" dirty="0" smtClean="0"/>
              <a:t>Write the Utopia category at the top- use big letters</a:t>
            </a:r>
          </a:p>
          <a:p>
            <a:pPr lvl="1"/>
            <a:r>
              <a:rPr lang="en-US" dirty="0" smtClean="0"/>
              <a:t>Use pictures, symbols, and bullet points to describe your Utopian category (be creative)</a:t>
            </a:r>
          </a:p>
          <a:p>
            <a:r>
              <a:rPr lang="en-US" dirty="0" smtClean="0"/>
              <a:t>Make sure to answer the guided questions within your group on your butcher paper</a:t>
            </a:r>
          </a:p>
          <a:p>
            <a:r>
              <a:rPr lang="en-US" dirty="0" smtClean="0"/>
              <a:t>All participants be prepared to report your Utopian aspect to the class on Wednesday</a:t>
            </a:r>
          </a:p>
        </p:txBody>
      </p:sp>
    </p:spTree>
    <p:extLst>
      <p:ext uri="{BB962C8B-B14F-4D97-AF65-F5344CB8AC3E}">
        <p14:creationId xmlns:p14="http://schemas.microsoft.com/office/powerpoint/2010/main" val="1454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Utopia Rubric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632857"/>
            <a:ext cx="7581901" cy="420316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1</a:t>
            </a:r>
            <a:r>
              <a:rPr lang="en-US" sz="2800" dirty="0" smtClean="0"/>
              <a:t> point- Title in large print at the top of paper</a:t>
            </a:r>
          </a:p>
          <a:p>
            <a:r>
              <a:rPr lang="en-US" sz="2800" dirty="0" smtClean="0"/>
              <a:t>3 points- Answering all guided questions</a:t>
            </a:r>
          </a:p>
          <a:p>
            <a:r>
              <a:rPr lang="en-US" sz="2800" dirty="0" smtClean="0"/>
              <a:t>4 points- Creativity, use of pictures, symbols, colors</a:t>
            </a:r>
          </a:p>
          <a:p>
            <a:r>
              <a:rPr lang="en-US" sz="2800" dirty="0" smtClean="0"/>
              <a:t>1 point- All members names on chart</a:t>
            </a:r>
          </a:p>
          <a:p>
            <a:r>
              <a:rPr lang="en-US" sz="2800" dirty="0" smtClean="0"/>
              <a:t>1 point- All members present</a:t>
            </a:r>
          </a:p>
          <a:p>
            <a:pPr marL="0" indent="0" algn="ctr">
              <a:buNone/>
            </a:pPr>
            <a:r>
              <a:rPr lang="en-US" sz="4000" dirty="0" smtClean="0"/>
              <a:t>10 Total Points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219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841</TotalTime>
  <Words>256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Orbit</vt:lpstr>
      <vt:lpstr>Dystopia v. Utopia</vt:lpstr>
      <vt:lpstr>Dystopia</vt:lpstr>
      <vt:lpstr>PowerPoint Presentation</vt:lpstr>
      <vt:lpstr>Utopia</vt:lpstr>
      <vt:lpstr>PowerPoint Presentation</vt:lpstr>
      <vt:lpstr>Characteristics</vt:lpstr>
      <vt:lpstr>Create Your Utopia</vt:lpstr>
      <vt:lpstr>Group Utopia Rubric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Dystopia v. Utopia</dc:title>
  <dc:creator>Stacey Welton</dc:creator>
  <cp:lastModifiedBy>Tech Services</cp:lastModifiedBy>
  <cp:revision>31</cp:revision>
  <dcterms:created xsi:type="dcterms:W3CDTF">2012-09-20T02:10:08Z</dcterms:created>
  <dcterms:modified xsi:type="dcterms:W3CDTF">2012-09-26T17:20:13Z</dcterms:modified>
</cp:coreProperties>
</file>